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Gloria Hallelujah"/>
      <p:regular r:id="rId13"/>
    </p:embeddedFont>
    <p:embeddedFont>
      <p:font typeface="Indie Flower"/>
      <p:regular r:id="rId14"/>
    </p:embeddedFont>
    <p:embeddedFont>
      <p:font typeface="Average"/>
      <p:regular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GloriaHallelujah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verage-regular.fntdata"/><Relationship Id="rId14" Type="http://schemas.openxmlformats.org/officeDocument/2006/relationships/font" Target="fonts/IndieFlower-regular.fntdata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Slide 2</a:t>
            </a:r>
            <a:endParaRPr sz="24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fox29.com/news/282286249-video" TargetMode="External"/><Relationship Id="rId4" Type="http://schemas.openxmlformats.org/officeDocument/2006/relationships/hyperlink" Target="http://www.mcall.com/news/nationworld/mc-jersey-shore-beach-erosion-20170125-story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ehow.com/list_7481671_effects-soil-erosion-ecosystem.html" TargetMode="External"/><Relationship Id="rId4" Type="http://schemas.openxmlformats.org/officeDocument/2006/relationships/hyperlink" Target="http://education.seattlepi.com/rates-erosion-increased-human-activities-545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Negative Effects of Erosion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0"/>
            <a:ext cx="55050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5738325" y="1609500"/>
            <a:ext cx="5145300" cy="31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New Jersey Beach</a:t>
            </a:r>
            <a:endParaRPr sz="2400">
              <a:solidFill>
                <a:schemeClr val="accent6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2009 vs 2012</a:t>
            </a:r>
            <a:endParaRPr sz="2400">
              <a:solidFill>
                <a:schemeClr val="accent6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>
                <a:solidFill>
                  <a:schemeClr val="accent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</a:br>
            <a:r>
              <a:rPr lang="en" sz="2400">
                <a:solidFill>
                  <a:schemeClr val="accent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Notice a difference?!</a:t>
            </a:r>
            <a:endParaRPr sz="2400">
              <a:solidFill>
                <a:schemeClr val="accent6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5779875" y="134200"/>
            <a:ext cx="29703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Slide 2</a:t>
            </a:r>
            <a:endParaRPr sz="24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901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Pictures of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Jersey Beaches:</a:t>
            </a: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7401" y="0"/>
            <a:ext cx="4826599" cy="32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99" y="2411475"/>
            <a:ext cx="6418000" cy="26853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6996675" y="4533125"/>
            <a:ext cx="29703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Slide 3</a:t>
            </a:r>
            <a:endParaRPr sz="24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524850"/>
            <a:ext cx="8598900" cy="43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these short news clips about NJ Beach Erosion: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http://www.fox29.com/news/282286249-video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http://www.mcall.com/news/nationworld/mc-jersey-shore-beach-erosion-20170125-story.html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311700" y="304175"/>
            <a:ext cx="29703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Slide 4</a:t>
            </a:r>
            <a:endParaRPr sz="24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0" y="45384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5: Erosion in Australia </a:t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299" y="218625"/>
            <a:ext cx="6917399" cy="431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26600" y="5831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6: Effects of Erosion on Farmland </a:t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8400"/>
            <a:ext cx="5377775" cy="38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7925" y="126750"/>
            <a:ext cx="3626075" cy="2859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195050" y="4078950"/>
            <a:ext cx="42606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7: More Farmland Erosion </a:t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25" y="139950"/>
            <a:ext cx="4417851" cy="362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050" y="470025"/>
            <a:ext cx="4524775" cy="29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244925"/>
            <a:ext cx="5998800" cy="45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8: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the following article on the impact of erosion on the environment: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http://www.ehow.com/list_7481671_effects-soil-erosion-ecosystem.html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about how humans are responsible for increasing erosion: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http://education.seattlepi.com/rates-erosion-increased-human-activities-5454.html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